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微信图片_201909231448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1780" y="151765"/>
            <a:ext cx="8669020" cy="65017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微信图片_201909231448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6155" y="239395"/>
            <a:ext cx="8505190" cy="63792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微信图片_201909231448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0730" y="226695"/>
            <a:ext cx="8539480" cy="64046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微信图片_201909231448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8965" y="122555"/>
            <a:ext cx="8816340" cy="66122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https://scikit-learn.org/stable/auto_examples/cluster/plot_kmeans_digits.html#sphx-glr-download-auto-examples-cluster-plot-kmeans-digits-py</a:t>
            </a:r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</Words>
  <Application>WPS 演示</Application>
  <PresentationFormat>宽屏</PresentationFormat>
  <Paragraphs>4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2" baseType="lpstr">
      <vt:lpstr>Arial</vt:lpstr>
      <vt:lpstr>宋体</vt:lpstr>
      <vt:lpstr>Wingdings</vt:lpstr>
      <vt:lpstr>Arial Unicode MS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13415</cp:lastModifiedBy>
  <cp:revision>2</cp:revision>
  <dcterms:created xsi:type="dcterms:W3CDTF">2019-09-23T06:49:46Z</dcterms:created>
  <dcterms:modified xsi:type="dcterms:W3CDTF">2019-09-23T11:21:05Z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2052-11.1.0.8976</vt:lpwstr>
  </property>
</Properties>
</file>